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6F1B3-7925-0DCD-C61E-2EC1D17F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564AAC-7532-E8F6-CBB9-8BCAF896D5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BFD9C-7169-0B12-ABA1-CFB7AD94A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E84B9-37E2-2905-8CD9-7A8C437C6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BA561-991F-AE4E-0B9E-2DAFFCC8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3B18-0FB1-21C5-1B94-4EC378310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E6BAA-E673-AB53-87A5-16F319120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159C-A1E0-5A08-8A24-979AF541D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B844F-36FF-CCE9-EF99-D7AA8926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1C468-3FFF-B8E9-146F-082C9448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1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E7165-7715-7486-AD18-59FC95B3F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BC0B0-000B-566F-0C8E-A45391AAF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79D99-FEC9-6E1A-6FD9-642FC314F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A4E70-5C09-9DB1-B1E3-BD443B56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43589E-C2D4-3499-C09B-B6589EEE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7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BEBC7-0220-E3C5-8816-6366D63F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68CC-9108-5273-D61F-A1D2B74E9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88B74-9018-FB97-E4B2-888C9A94F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F6892-3D93-0CEB-04EB-F76395540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C95A2-A201-A465-62DA-9663D9C8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79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A2B6-C728-E6DB-DCC4-8696F02E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7D1A9-BAD7-9AB1-46D1-BF650DB0D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1DF28-7309-BE13-700B-B5187DD3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DA149-240B-3E79-D186-96748813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48ECF-B2B8-921B-6447-18BF7544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2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E16F2-47A1-C189-CAA8-85C961722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7712B-A521-2F46-4838-4BD3AD280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A958A-1270-CE91-25C4-B0A71647F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9B868-EA66-3489-9724-E5BE46F98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46612-BAEA-A5ED-CA1B-CB39578E6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0995E-6571-39C7-2641-A8398D9C6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25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78F8F-4B63-EA2A-B5EA-06F72DCF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27316-4EF0-A91F-A9ED-55949A580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27916-47BB-2F39-AC29-323BC8E9D1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5CDBF2-F042-1B27-593B-D2CCE7DF9C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90423-41B3-C26B-EDD0-57D7059ED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FA13ED-FE12-736E-3178-BEBE7DE46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38109F-2395-209F-1BD3-BF6418678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0483D9-3390-4269-2D8E-A8AA5ED87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70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B316-9666-4DF2-74FD-5050DC4D4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02123D-5C60-264B-1E48-75E04C38C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BDBAF-CA12-6AA5-2A54-088CFB78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AAF930-FA5C-00E3-A584-CBBC004D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62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86D1C-EF99-29D0-63CF-77C64118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792D2D-72F8-D814-B09C-7B37B120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E5C19B-20EB-4C8A-BCF3-C0F24D2C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8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A2AFD-FC06-BE0D-1014-A7154CB8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CCBA-BF95-2D2C-DFA9-E164A2FB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5FECD-C07C-C5E2-96F0-045BD8C44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B8A1B-633E-9743-5416-80F4B7E6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8131F-3356-069A-486F-3095BCF3B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4829E-E369-D597-78C6-120090A9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4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151A-F6D3-7BD0-C992-82ADC20C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D976B-4B90-34E3-34B8-4978A1352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60225-18DB-2B4F-5317-3EABE18CE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D3374A-69BC-30A2-4C7C-8103C68B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AD8F5-ECD0-0519-3299-40CBBA86A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2237B-070F-D691-2CD8-0616D611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1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21768C-C3DC-F4FE-2115-4671F67BB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29558-2AB0-44BB-500A-DB932889F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F6CB9-BC48-1D4F-B0A1-692E975AC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B2B35-6E26-4848-BC9C-64BD458372DC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1D88B-0608-DCC2-1CED-1A97C77595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6CE12-2697-886C-1568-9DBCF4865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33D7-5254-4C27-B48E-C849F525A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72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D6BBA-ED96-67B1-65F7-B38C5808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9095" y="3817520"/>
            <a:ext cx="6764692" cy="1012054"/>
          </a:xfrm>
        </p:spPr>
        <p:txBody>
          <a:bodyPr>
            <a:normAutofit fontScale="90000"/>
          </a:bodyPr>
          <a:lstStyle/>
          <a:p>
            <a:r>
              <a:rPr lang="en-GB" sz="5400" b="1" dirty="0"/>
              <a:t>What do they have in common?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4857-69B2-EE48-4649-CAC5F1D5B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4749" y="2321697"/>
            <a:ext cx="6400938" cy="1107304"/>
          </a:xfrm>
        </p:spPr>
        <p:txBody>
          <a:bodyPr>
            <a:noAutofit/>
          </a:bodyPr>
          <a:lstStyle/>
          <a:p>
            <a:r>
              <a:rPr lang="en-GB" sz="6500" b="1" dirty="0">
                <a:solidFill>
                  <a:srgbClr val="C00000"/>
                </a:solidFill>
              </a:rPr>
              <a:t>PLUS FILE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0A8FD-78CA-267A-FC8E-E8AE8DDF1B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71910">
            <a:off x="501908" y="528449"/>
            <a:ext cx="4503056" cy="599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59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DEB7BB-5868-6B52-62BA-EFE4C3E511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95900" cy="686273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71214B-9015-7371-947F-7FD7B90F8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975" y="254000"/>
            <a:ext cx="5181600" cy="17176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Look at the photos of three famous people and match the photos with their professions and nationalities.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6F4BCC-0964-7734-2508-F396F9992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" y="2043849"/>
            <a:ext cx="5728512" cy="277030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787E5F41-E444-8A09-9720-889BB0433E35}"/>
              </a:ext>
            </a:extLst>
          </p:cNvPr>
          <p:cNvSpPr txBox="1">
            <a:spLocks/>
          </p:cNvSpPr>
          <p:nvPr/>
        </p:nvSpPr>
        <p:spPr>
          <a:xfrm>
            <a:off x="6276975" y="2153812"/>
            <a:ext cx="5181600" cy="664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E37BC8-3641-A624-32F8-10260EF75AB3}"/>
              </a:ext>
            </a:extLst>
          </p:cNvPr>
          <p:cNvSpPr txBox="1"/>
          <p:nvPr/>
        </p:nvSpPr>
        <p:spPr>
          <a:xfrm>
            <a:off x="142875" y="2162990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c) an American musician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7EF975-85A0-9B3F-DAC2-E10E89C7D443}"/>
              </a:ext>
            </a:extLst>
          </p:cNvPr>
          <p:cNvSpPr txBox="1"/>
          <p:nvPr/>
        </p:nvSpPr>
        <p:spPr>
          <a:xfrm>
            <a:off x="2085975" y="2204525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a) an Australian actor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BBE2CA-85B2-514F-A962-91FAEF844A87}"/>
              </a:ext>
            </a:extLst>
          </p:cNvPr>
          <p:cNvSpPr txBox="1"/>
          <p:nvPr/>
        </p:nvSpPr>
        <p:spPr>
          <a:xfrm>
            <a:off x="4138983" y="2225835"/>
            <a:ext cx="2019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b) an Irish writer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666088-A2E8-6A39-CD95-852C3B112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5" y="1362766"/>
            <a:ext cx="5728511" cy="429638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66216B75-EFA5-1C0A-424A-22571AD62B56}"/>
              </a:ext>
            </a:extLst>
          </p:cNvPr>
          <p:cNvSpPr txBox="1">
            <a:spLocks/>
          </p:cNvSpPr>
          <p:nvPr/>
        </p:nvSpPr>
        <p:spPr>
          <a:xfrm>
            <a:off x="6276975" y="3029474"/>
            <a:ext cx="5181600" cy="1038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Now read the text.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F41004A-596C-8EFA-ADC1-63BE75032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47" y="3776649"/>
            <a:ext cx="5905856" cy="29255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22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43BB9D-C418-6CA0-69F8-D22346ABCD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4531" cy="68580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A749D1D-B7EC-3616-77D2-ECD6B86E52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" y="2176918"/>
            <a:ext cx="5657180" cy="25041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75B4559-33AA-F16D-A56C-03E90B58745F}"/>
              </a:ext>
            </a:extLst>
          </p:cNvPr>
          <p:cNvSpPr txBox="1">
            <a:spLocks/>
          </p:cNvSpPr>
          <p:nvPr/>
        </p:nvSpPr>
        <p:spPr>
          <a:xfrm>
            <a:off x="6276975" y="254000"/>
            <a:ext cx="5181600" cy="171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What’s the connection between these three people?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Believe it or not, it’s Croatia.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EDA03C3-3F63-4AE8-8BA7-0474EF5FCDDD}"/>
              </a:ext>
            </a:extLst>
          </p:cNvPr>
          <p:cNvSpPr txBox="1">
            <a:spLocks/>
          </p:cNvSpPr>
          <p:nvPr/>
        </p:nvSpPr>
        <p:spPr>
          <a:xfrm>
            <a:off x="6276975" y="2167393"/>
            <a:ext cx="5181600" cy="781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Guess which of them….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376C57-C4EC-17D0-A079-3D8283955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" y="1971675"/>
            <a:ext cx="6084781" cy="290568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5F5FC6-99C7-7BB5-67B2-24457C8852C6}"/>
              </a:ext>
            </a:extLst>
          </p:cNvPr>
          <p:cNvSpPr txBox="1"/>
          <p:nvPr/>
        </p:nvSpPr>
        <p:spPr>
          <a:xfrm>
            <a:off x="6276975" y="3276215"/>
            <a:ext cx="5457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Now read the text and check if you were right.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C33B608-03EC-6A8F-F7B7-3B8D2C17E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305"/>
            <a:ext cx="6150250" cy="272242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8D4C579-8133-91C1-2823-DDBEC6B079A3}"/>
              </a:ext>
            </a:extLst>
          </p:cNvPr>
          <p:cNvSpPr txBox="1"/>
          <p:nvPr/>
        </p:nvSpPr>
        <p:spPr>
          <a:xfrm>
            <a:off x="358830" y="3327131"/>
            <a:ext cx="349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J.Lewis</a:t>
            </a:r>
            <a:r>
              <a:rPr lang="en-GB" b="1" dirty="0">
                <a:solidFill>
                  <a:srgbClr val="FF0000"/>
                </a:solidFill>
              </a:rPr>
              <a:t> was married to a Croatian.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D586A9-42C3-855E-5677-49E7ECD8C5EB}"/>
              </a:ext>
            </a:extLst>
          </p:cNvPr>
          <p:cNvSpPr txBox="1"/>
          <p:nvPr/>
        </p:nvSpPr>
        <p:spPr>
          <a:xfrm>
            <a:off x="290038" y="3753269"/>
            <a:ext cx="349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Eric Bana has a Croatian father.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40B06B-8984-75D1-6B01-B6A463D3C9D2}"/>
              </a:ext>
            </a:extLst>
          </p:cNvPr>
          <p:cNvSpPr txBox="1"/>
          <p:nvPr/>
        </p:nvSpPr>
        <p:spPr>
          <a:xfrm>
            <a:off x="290038" y="4179407"/>
            <a:ext cx="349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James Joyce lived in Croatia.</a:t>
            </a:r>
          </a:p>
        </p:txBody>
      </p:sp>
    </p:spTree>
    <p:extLst>
      <p:ext uri="{BB962C8B-B14F-4D97-AF65-F5344CB8AC3E}">
        <p14:creationId xmlns:p14="http://schemas.microsoft.com/office/powerpoint/2010/main" val="258245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7298A28-6176-0D80-4965-6E1F96A8B6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72125" cy="687017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59A7F7-2EC3-B665-2EE8-2B1407935D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506862"/>
            <a:ext cx="4676428" cy="417749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EFBDE6EB-48C1-1DA7-F5C9-5598CF076412}"/>
              </a:ext>
            </a:extLst>
          </p:cNvPr>
          <p:cNvSpPr txBox="1">
            <a:spLocks/>
          </p:cNvSpPr>
          <p:nvPr/>
        </p:nvSpPr>
        <p:spPr>
          <a:xfrm>
            <a:off x="6276975" y="254000"/>
            <a:ext cx="5181600" cy="1889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Read the texts again and say who these sentences are about (Bana, Lewis or Joyce). Write B, L or J next to the sentences.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DE42F370-846A-A358-6C16-A5836ECBB537}"/>
              </a:ext>
            </a:extLst>
          </p:cNvPr>
          <p:cNvSpPr txBox="1">
            <a:spLocks/>
          </p:cNvSpPr>
          <p:nvPr/>
        </p:nvSpPr>
        <p:spPr>
          <a:xfrm>
            <a:off x="6356498" y="2017079"/>
            <a:ext cx="5181600" cy="65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B3A0B-72C9-99C4-CB0F-4E1093C9BC8F}"/>
              </a:ext>
            </a:extLst>
          </p:cNvPr>
          <p:cNvSpPr txBox="1"/>
          <p:nvPr/>
        </p:nvSpPr>
        <p:spPr>
          <a:xfrm>
            <a:off x="3514725" y="2548663"/>
            <a:ext cx="41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F26601-C434-78FC-EAB4-0B561B40E6FF}"/>
              </a:ext>
            </a:extLst>
          </p:cNvPr>
          <p:cNvSpPr txBox="1"/>
          <p:nvPr/>
        </p:nvSpPr>
        <p:spPr>
          <a:xfrm>
            <a:off x="3667298" y="2947615"/>
            <a:ext cx="41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1F70C9-BB85-EAA4-69A8-D4F862D5CA13}"/>
              </a:ext>
            </a:extLst>
          </p:cNvPr>
          <p:cNvSpPr txBox="1"/>
          <p:nvPr/>
        </p:nvSpPr>
        <p:spPr>
          <a:xfrm>
            <a:off x="2962535" y="3357083"/>
            <a:ext cx="41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40D0FC-9CF7-4CFD-4DC3-7F906154F1EA}"/>
              </a:ext>
            </a:extLst>
          </p:cNvPr>
          <p:cNvSpPr txBox="1"/>
          <p:nvPr/>
        </p:nvSpPr>
        <p:spPr>
          <a:xfrm>
            <a:off x="4362061" y="3729763"/>
            <a:ext cx="41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66B687-1A76-7DAE-3921-928DC5AA51E6}"/>
              </a:ext>
            </a:extLst>
          </p:cNvPr>
          <p:cNvSpPr txBox="1"/>
          <p:nvPr/>
        </p:nvSpPr>
        <p:spPr>
          <a:xfrm>
            <a:off x="2566026" y="4074282"/>
            <a:ext cx="41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6F826D-1F71-C838-7274-9F06D2E8C485}"/>
              </a:ext>
            </a:extLst>
          </p:cNvPr>
          <p:cNvSpPr txBox="1"/>
          <p:nvPr/>
        </p:nvSpPr>
        <p:spPr>
          <a:xfrm>
            <a:off x="3095625" y="4454613"/>
            <a:ext cx="41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E6E180-2E72-C255-1788-84498D615135}"/>
              </a:ext>
            </a:extLst>
          </p:cNvPr>
          <p:cNvSpPr txBox="1"/>
          <p:nvPr/>
        </p:nvSpPr>
        <p:spPr>
          <a:xfrm>
            <a:off x="2886162" y="4839456"/>
            <a:ext cx="41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D97A9B3-6BCE-5CF5-8E95-83AEB66D74FA}"/>
              </a:ext>
            </a:extLst>
          </p:cNvPr>
          <p:cNvSpPr txBox="1"/>
          <p:nvPr/>
        </p:nvSpPr>
        <p:spPr>
          <a:xfrm>
            <a:off x="3657470" y="5168253"/>
            <a:ext cx="4191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solidFill>
                  <a:srgbClr val="FF0000"/>
                </a:solidFill>
              </a:rPr>
              <a:t>J</a:t>
            </a:r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93F8519C-34A8-E071-2F1F-B3DC6E8E8A4E}"/>
              </a:ext>
            </a:extLst>
          </p:cNvPr>
          <p:cNvSpPr txBox="1">
            <a:spLocks/>
          </p:cNvSpPr>
          <p:nvPr/>
        </p:nvSpPr>
        <p:spPr>
          <a:xfrm>
            <a:off x="6356498" y="2817594"/>
            <a:ext cx="5181600" cy="14706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Match the two columns to get the word combinations from the text.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AE3FE2-FE21-8B6C-2A21-10EC7FB16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3" y="1212693"/>
            <a:ext cx="4676428" cy="45240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00EDA454-6917-FF68-C85E-6FA17B23CA7A}"/>
              </a:ext>
            </a:extLst>
          </p:cNvPr>
          <p:cNvSpPr txBox="1">
            <a:spLocks/>
          </p:cNvSpPr>
          <p:nvPr/>
        </p:nvSpPr>
        <p:spPr>
          <a:xfrm>
            <a:off x="6356498" y="4288240"/>
            <a:ext cx="5181600" cy="65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0DEE21E-14AE-D008-5F76-5CE4527A86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54" y="2114550"/>
            <a:ext cx="4326225" cy="3569808"/>
          </a:xfrm>
          <a:prstGeom prst="rect">
            <a:avLst/>
          </a:prstGeom>
        </p:spPr>
      </p:pic>
      <p:sp>
        <p:nvSpPr>
          <p:cNvPr id="27" name="Content Placeholder 5">
            <a:extLst>
              <a:ext uri="{FF2B5EF4-FFF2-40B4-BE49-F238E27FC236}">
                <a16:creationId xmlns:a16="http://schemas.microsoft.com/office/drawing/2014/main" id="{771E5B23-0291-FFF2-A59B-0F8DAF7C021E}"/>
              </a:ext>
            </a:extLst>
          </p:cNvPr>
          <p:cNvSpPr txBox="1">
            <a:spLocks/>
          </p:cNvSpPr>
          <p:nvPr/>
        </p:nvSpPr>
        <p:spPr>
          <a:xfrm>
            <a:off x="6356498" y="5030386"/>
            <a:ext cx="5181600" cy="1164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Use the expression above to complete these sentences.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6CECCC4-058B-7851-380A-6D8F109B3E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0" y="1955051"/>
            <a:ext cx="6041149" cy="294582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139C47-9E8B-8D04-2BF6-60F6129A6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0" y="2319221"/>
            <a:ext cx="5741410" cy="2552342"/>
          </a:xfrm>
          <a:prstGeom prst="rect">
            <a:avLst/>
          </a:prstGeom>
        </p:spPr>
      </p:pic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BC1E4E7F-F056-D226-641E-4010B3BD793E}"/>
              </a:ext>
            </a:extLst>
          </p:cNvPr>
          <p:cNvSpPr txBox="1">
            <a:spLocks/>
          </p:cNvSpPr>
          <p:nvPr/>
        </p:nvSpPr>
        <p:spPr>
          <a:xfrm>
            <a:off x="6356498" y="6063049"/>
            <a:ext cx="5181600" cy="657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GB" b="1" dirty="0"/>
              <a:t>Check.</a:t>
            </a:r>
          </a:p>
        </p:txBody>
      </p:sp>
    </p:spTree>
    <p:extLst>
      <p:ext uri="{BB962C8B-B14F-4D97-AF65-F5344CB8AC3E}">
        <p14:creationId xmlns:p14="http://schemas.microsoft.com/office/powerpoint/2010/main" val="26043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168</Words>
  <Application>Microsoft Office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What do they have in common?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they have in common?</dc:title>
  <dc:creator>Josipa</dc:creator>
  <cp:lastModifiedBy>Iva Palčić Strčić</cp:lastModifiedBy>
  <cp:revision>9</cp:revision>
  <dcterms:created xsi:type="dcterms:W3CDTF">2022-08-31T13:32:21Z</dcterms:created>
  <dcterms:modified xsi:type="dcterms:W3CDTF">2022-11-08T17:35:36Z</dcterms:modified>
</cp:coreProperties>
</file>